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6776-1120-4D2E-9623-24E619774AB9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1668-910B-4938-8DC5-0461F7E444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ccammack</dc:creator>
  <cp:lastModifiedBy>ccammack</cp:lastModifiedBy>
  <cp:revision>1</cp:revision>
  <dcterms:created xsi:type="dcterms:W3CDTF">2013-11-22T19:20:37Z</dcterms:created>
  <dcterms:modified xsi:type="dcterms:W3CDTF">2013-11-22T19:21:00Z</dcterms:modified>
</cp:coreProperties>
</file>