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97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D6CFB3-E4E9-4860-B5ED-BE609FA4BA14}" type="datetimeFigureOut">
              <a:rPr lang="en-US" smtClean="0"/>
              <a:t>11/5/2013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20F47B-51C8-41E0-9E69-6313B29A0E1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1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2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3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4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ccammack</dc:creator>
  <cp:lastModifiedBy>ccammack</cp:lastModifiedBy>
  <cp:revision>1</cp:revision>
  <dcterms:created xsi:type="dcterms:W3CDTF">2013-11-05T19:46:46Z</dcterms:created>
  <dcterms:modified xsi:type="dcterms:W3CDTF">2013-11-05T19:47:15Z</dcterms:modified>
</cp:coreProperties>
</file>